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57"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A19485-881A-45CB-9B03-51F06119FDD5}"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19485-881A-45CB-9B03-51F06119FDD5}"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19485-881A-45CB-9B03-51F06119FDD5}"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A19485-881A-45CB-9B03-51F06119FDD5}"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A19485-881A-45CB-9B03-51F06119FDD5}"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A19485-881A-45CB-9B03-51F06119FDD5}"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A19485-881A-45CB-9B03-51F06119FDD5}" type="datetimeFigureOut">
              <a:rPr lang="en-US" smtClean="0"/>
              <a:pPr/>
              <a:t>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A19485-881A-45CB-9B03-51F06119FDD5}" type="datetimeFigureOut">
              <a:rPr lang="en-US" smtClean="0"/>
              <a:pPr/>
              <a:t>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A19485-881A-45CB-9B03-51F06119FDD5}" type="datetimeFigureOut">
              <a:rPr lang="en-US" smtClean="0"/>
              <a:pPr/>
              <a:t>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19485-881A-45CB-9B03-51F06119FDD5}"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A19485-881A-45CB-9B03-51F06119FDD5}"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4B6DAD-269B-4DA2-A0F0-61BB2CFEFE4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A19485-881A-45CB-9B03-51F06119FDD5}" type="datetimeFigureOut">
              <a:rPr lang="en-US" smtClean="0"/>
              <a:pPr/>
              <a:t>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4B6DAD-269B-4DA2-A0F0-61BB2CFEFE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superscholar.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600199"/>
          </a:xfrm>
        </p:spPr>
        <p:txBody>
          <a:bodyPr/>
          <a:lstStyle/>
          <a:p>
            <a:r>
              <a:rPr lang="en-US" dirty="0" smtClean="0"/>
              <a:t>Introduction </a:t>
            </a:r>
            <a:r>
              <a:rPr lang="en-US" dirty="0"/>
              <a:t>to </a:t>
            </a:r>
            <a:r>
              <a:rPr lang="en-US" dirty="0" smtClean="0"/>
              <a:t>History of  Philosophy </a:t>
            </a:r>
            <a:endParaRPr lang="en-US" dirty="0"/>
          </a:p>
        </p:txBody>
      </p:sp>
      <p:sp>
        <p:nvSpPr>
          <p:cNvPr id="3" name="Subtitle 2"/>
          <p:cNvSpPr>
            <a:spLocks noGrp="1"/>
          </p:cNvSpPr>
          <p:nvPr>
            <p:ph type="subTitle" idx="1"/>
          </p:nvPr>
        </p:nvSpPr>
        <p:spPr>
          <a:xfrm>
            <a:off x="457200" y="2209800"/>
            <a:ext cx="7315200" cy="3429000"/>
          </a:xfrm>
        </p:spPr>
        <p:txBody>
          <a:bodyPr>
            <a:normAutofit fontScale="85000" lnSpcReduction="10000"/>
          </a:bodyPr>
          <a:lstStyle/>
          <a:p>
            <a:pPr marL="571500" indent="-571500" algn="just">
              <a:buAutoNum type="romanLcPeriod"/>
            </a:pPr>
            <a:r>
              <a:rPr lang="en-US" dirty="0" smtClean="0"/>
              <a:t>Idea of History of Philosophy</a:t>
            </a:r>
          </a:p>
          <a:p>
            <a:pPr marL="571500" indent="-571500" algn="just">
              <a:buAutoNum type="romanLcPeriod"/>
            </a:pPr>
            <a:r>
              <a:rPr lang="en-US" dirty="0" smtClean="0"/>
              <a:t>Relevance of Studying History of Philosophy</a:t>
            </a:r>
          </a:p>
          <a:p>
            <a:pPr marL="571500" indent="-571500" algn="just">
              <a:buAutoNum type="romanLcPeriod"/>
            </a:pPr>
            <a:r>
              <a:rPr lang="en-US" b="1" dirty="0" smtClean="0"/>
              <a:t>Different </a:t>
            </a:r>
            <a:r>
              <a:rPr lang="en-US" b="1" dirty="0"/>
              <a:t>Eras </a:t>
            </a:r>
            <a:r>
              <a:rPr lang="en-US" b="1" dirty="0" smtClean="0"/>
              <a:t>in History of Philosophy</a:t>
            </a:r>
            <a:endParaRPr lang="en-US" dirty="0"/>
          </a:p>
          <a:p>
            <a:pPr algn="just"/>
            <a:r>
              <a:rPr lang="en-US" dirty="0"/>
              <a:t>Ancient Philosophy.</a:t>
            </a:r>
          </a:p>
          <a:p>
            <a:pPr algn="just"/>
            <a:r>
              <a:rPr lang="en-US" dirty="0"/>
              <a:t>Medieval Philosophy.</a:t>
            </a:r>
          </a:p>
          <a:p>
            <a:pPr algn="just"/>
            <a:r>
              <a:rPr lang="en-US" dirty="0"/>
              <a:t>Renaissance Philosophy.</a:t>
            </a:r>
          </a:p>
          <a:p>
            <a:pPr algn="just"/>
            <a:r>
              <a:rPr lang="en-US" dirty="0"/>
              <a:t>Modern Philosophy</a:t>
            </a:r>
          </a:p>
          <a:p>
            <a:pPr marL="571500" indent="-571500">
              <a:buAutoNum type="romanLcPeriod"/>
            </a:pPr>
            <a:endParaRPr lang="en-US" dirty="0" smtClean="0"/>
          </a:p>
          <a:p>
            <a:pPr marL="571500" indent="-571500">
              <a:buAutoNum type="romanLcPeriod"/>
            </a:pPr>
            <a:endParaRPr lang="en-US" dirty="0" smtClean="0"/>
          </a:p>
          <a:p>
            <a:pPr marL="571500" indent="-571500">
              <a:buAutoNum type="romanLcPeriod"/>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History-of-Philosophy">
            <a:hlinkClick r:id="rId2"/>
          </p:cNvPr>
          <p:cNvPicPr>
            <a:picLocks noGrp="1"/>
          </p:cNvPicPr>
          <p:nvPr>
            <p:ph idx="1"/>
          </p:nvPr>
        </p:nvPicPr>
        <p:blipFill>
          <a:blip r:embed="rId3"/>
          <a:srcRect/>
          <a:stretch>
            <a:fillRect/>
          </a:stretch>
        </p:blipFill>
        <p:spPr bwMode="auto">
          <a:xfrm>
            <a:off x="304800" y="304800"/>
            <a:ext cx="8458200" cy="6400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 of History of Philosophy</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history of philosophy is the history of how humans came to understand our world. By studying it we come to understand how and why we believe many of the things that we </a:t>
            </a:r>
            <a:r>
              <a:rPr lang="en-US" dirty="0" smtClean="0"/>
              <a:t>do.</a:t>
            </a:r>
          </a:p>
          <a:p>
            <a:r>
              <a:rPr lang="en-US" dirty="0" smtClean="0"/>
              <a:t>It </a:t>
            </a:r>
            <a:r>
              <a:rPr lang="en-US" dirty="0"/>
              <a:t>is the source for many of our problems as well as the basis of many proposed solutions</a:t>
            </a:r>
            <a:r>
              <a:rPr lang="en-US" dirty="0" smtClean="0"/>
              <a:t>.</a:t>
            </a:r>
          </a:p>
          <a:p>
            <a:r>
              <a:rPr lang="en-US" dirty="0"/>
              <a:t>It </a:t>
            </a:r>
            <a:r>
              <a:rPr lang="en-US" dirty="0" smtClean="0"/>
              <a:t>is a process through which  change in the  understanding </a:t>
            </a:r>
            <a:r>
              <a:rPr lang="en-US" dirty="0"/>
              <a:t>the ideas of major philosophers and how the main ideas held by philosophers in different time periods have changed</a:t>
            </a:r>
            <a:endParaRPr lang="en-US" dirty="0" smtClean="0"/>
          </a:p>
          <a:p>
            <a:r>
              <a:rPr lang="en-US" dirty="0"/>
              <a:t>the history of philosophy is what sets the table at which philosophers </a:t>
            </a:r>
            <a:r>
              <a:rPr lang="en-US" dirty="0" smtClean="0"/>
              <a:t>eat</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Importance of History of Philosophy</a:t>
            </a:r>
            <a:endParaRPr lang="en-US" dirty="0"/>
          </a:p>
        </p:txBody>
      </p:sp>
      <p:sp>
        <p:nvSpPr>
          <p:cNvPr id="3" name="Content Placeholder 2"/>
          <p:cNvSpPr>
            <a:spLocks noGrp="1"/>
          </p:cNvSpPr>
          <p:nvPr>
            <p:ph idx="1"/>
          </p:nvPr>
        </p:nvSpPr>
        <p:spPr/>
        <p:txBody>
          <a:bodyPr>
            <a:normAutofit fontScale="77500" lnSpcReduction="20000"/>
          </a:bodyPr>
          <a:lstStyle/>
          <a:p>
            <a:r>
              <a:rPr lang="en-US" dirty="0"/>
              <a:t>Studying the history of philosophy is the best way to understand what philosophy is</a:t>
            </a:r>
            <a:endParaRPr lang="en-US" dirty="0" smtClean="0"/>
          </a:p>
          <a:p>
            <a:r>
              <a:rPr lang="en-US" dirty="0"/>
              <a:t> the primary </a:t>
            </a:r>
            <a:r>
              <a:rPr lang="en-US" b="1" dirty="0"/>
              <a:t>purpose</a:t>
            </a:r>
            <a:r>
              <a:rPr lang="en-US" dirty="0"/>
              <a:t> of doing the </a:t>
            </a:r>
            <a:r>
              <a:rPr lang="en-US" b="1" dirty="0"/>
              <a:t>history of philosophy</a:t>
            </a:r>
            <a:r>
              <a:rPr lang="en-US" dirty="0"/>
              <a:t> is to </a:t>
            </a:r>
            <a:r>
              <a:rPr lang="en-US" dirty="0" smtClean="0"/>
              <a:t>pose new</a:t>
            </a:r>
            <a:r>
              <a:rPr lang="en-US" dirty="0"/>
              <a:t> </a:t>
            </a:r>
            <a:r>
              <a:rPr lang="en-US" b="1" dirty="0"/>
              <a:t>philosophical</a:t>
            </a:r>
            <a:r>
              <a:rPr lang="en-US" dirty="0"/>
              <a:t> questions. </a:t>
            </a:r>
            <a:r>
              <a:rPr lang="en-US" b="1" dirty="0"/>
              <a:t>Studying historical</a:t>
            </a:r>
            <a:r>
              <a:rPr lang="en-US" dirty="0"/>
              <a:t> figures stimulates us to consider new problems and/or consider the same problems from new perspectives.</a:t>
            </a:r>
            <a:endParaRPr lang="en-US" dirty="0" smtClean="0"/>
          </a:p>
          <a:p>
            <a:r>
              <a:rPr lang="en-US" dirty="0" smtClean="0"/>
              <a:t>The</a:t>
            </a:r>
            <a:r>
              <a:rPr lang="en-US" dirty="0"/>
              <a:t> </a:t>
            </a:r>
            <a:r>
              <a:rPr lang="en-US" b="1" dirty="0"/>
              <a:t>history of philosophy</a:t>
            </a:r>
            <a:r>
              <a:rPr lang="en-US" dirty="0"/>
              <a:t> is generally relevant to human affairs for the same reason that the </a:t>
            </a:r>
            <a:r>
              <a:rPr lang="en-US" b="1" dirty="0"/>
              <a:t>history</a:t>
            </a:r>
            <a:r>
              <a:rPr lang="en-US" dirty="0"/>
              <a:t> of anything is relevant. </a:t>
            </a:r>
            <a:endParaRPr lang="en-US" dirty="0" smtClean="0"/>
          </a:p>
          <a:p>
            <a:r>
              <a:rPr lang="en-US" dirty="0" smtClean="0"/>
              <a:t>The </a:t>
            </a:r>
            <a:r>
              <a:rPr lang="en-US" dirty="0"/>
              <a:t>study of the </a:t>
            </a:r>
            <a:r>
              <a:rPr lang="en-US" b="1" dirty="0"/>
              <a:t>history of philosophy</a:t>
            </a:r>
            <a:r>
              <a:rPr lang="en-US" dirty="0"/>
              <a:t> is </a:t>
            </a:r>
            <a:r>
              <a:rPr lang="en-US" b="1" dirty="0"/>
              <a:t>important</a:t>
            </a:r>
            <a:r>
              <a:rPr lang="en-US" dirty="0"/>
              <a:t> for the understanding of one's self, and of the nature of human societies and of humanity as a whole.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it is best to approach philosophy through the historical perspective because, in so doing, you get to know the major moments in the development of thought. You also get to study the key players in this development. </a:t>
            </a:r>
            <a:endParaRPr lang="en-US" dirty="0" smtClean="0"/>
          </a:p>
          <a:p>
            <a:r>
              <a:rPr lang="en-US" dirty="0" smtClean="0"/>
              <a:t>studying </a:t>
            </a:r>
            <a:r>
              <a:rPr lang="en-US" dirty="0"/>
              <a:t>The History of Philosophy will give the student a </a:t>
            </a:r>
            <a:r>
              <a:rPr lang="en-US" dirty="0" smtClean="0"/>
              <a:t>healthy </a:t>
            </a:r>
            <a:r>
              <a:rPr lang="en-US" dirty="0"/>
              <a:t>respect for the difficulties involved in gaining a true account of reality, and not a desire to totally abandon all philosophical effort</a:t>
            </a:r>
            <a:r>
              <a:rPr lang="en-US" dirty="0" smtClean="0"/>
              <a:t>!</a:t>
            </a:r>
          </a:p>
          <a:p>
            <a:r>
              <a:rPr lang="en-US" dirty="0" smtClean="0"/>
              <a:t>It also </a:t>
            </a:r>
            <a:r>
              <a:rPr lang="en-US" dirty="0"/>
              <a:t>introduces and invites the student into a deeper love of certain philosophical areas, periods or specific philosophers</a:t>
            </a:r>
            <a:r>
              <a:rPr lang="en-US" dirty="0" smtClean="0"/>
              <a:t>.</a:t>
            </a:r>
          </a:p>
          <a:p>
            <a:r>
              <a:rPr lang="en-US" dirty="0"/>
              <a:t>studying the history of philosophy especially opens for one the </a:t>
            </a:r>
            <a:r>
              <a:rPr lang="en-US" dirty="0" smtClean="0"/>
              <a:t>perspective </a:t>
            </a:r>
            <a:r>
              <a:rPr lang="en-US" dirty="0"/>
              <a:t>and possibility of knowing what to focus on - whether an era, say ancient philosophy, a movement, say existentialism, or a particular thinker, say Aristotle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a:t>
            </a:r>
            <a:r>
              <a:rPr lang="en-US" dirty="0" smtClean="0"/>
              <a:t>tudying </a:t>
            </a:r>
            <a:r>
              <a:rPr lang="en-US" dirty="0"/>
              <a:t>the history of philosophy is the best way of studying philosophy. Even a cursory reading of the history of philosophy of authors like F. </a:t>
            </a:r>
            <a:r>
              <a:rPr lang="en-US" dirty="0" err="1"/>
              <a:t>Copelston</a:t>
            </a:r>
            <a:r>
              <a:rPr lang="en-US" dirty="0"/>
              <a:t>, B. Russell, S. E. </a:t>
            </a:r>
            <a:r>
              <a:rPr lang="en-US" dirty="0" err="1"/>
              <a:t>Stumpf</a:t>
            </a:r>
            <a:r>
              <a:rPr lang="en-US" dirty="0"/>
              <a:t>, B. </a:t>
            </a:r>
            <a:r>
              <a:rPr lang="en-US" dirty="0" err="1"/>
              <a:t>Mondin</a:t>
            </a:r>
            <a:r>
              <a:rPr lang="en-US" dirty="0"/>
              <a:t>, and recently, W. </a:t>
            </a:r>
            <a:r>
              <a:rPr lang="en-US" dirty="0" err="1"/>
              <a:t>Lawhead</a:t>
            </a:r>
            <a:r>
              <a:rPr lang="en-US" dirty="0"/>
              <a:t>, would prove this beyond reasonable doubt.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TotalTime>
  <Words>349</Words>
  <Application>Microsoft Office PowerPoint</Application>
  <PresentationFormat>On-screen Show (4:3)</PresentationFormat>
  <Paragraphs>24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Introduction to History of  Philosophy </vt:lpstr>
      <vt:lpstr>Slide 2</vt:lpstr>
      <vt:lpstr>Idea of History of Philosophy</vt:lpstr>
      <vt:lpstr>Importance of History of Philosophy</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History of Greek philosophy</dc:title>
  <dc:creator>user</dc:creator>
  <cp:lastModifiedBy>user</cp:lastModifiedBy>
  <cp:revision>18</cp:revision>
  <dcterms:created xsi:type="dcterms:W3CDTF">2024-02-07T12:37:41Z</dcterms:created>
  <dcterms:modified xsi:type="dcterms:W3CDTF">2024-02-07T21:32:38Z</dcterms:modified>
</cp:coreProperties>
</file>